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58" r:id="rId3"/>
    <p:sldId id="259" r:id="rId4"/>
    <p:sldId id="270" r:id="rId5"/>
    <p:sldId id="283" r:id="rId6"/>
    <p:sldId id="268" r:id="rId7"/>
    <p:sldId id="269" r:id="rId8"/>
    <p:sldId id="271" r:id="rId9"/>
    <p:sldId id="28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79" r:id="rId19"/>
    <p:sldId id="281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126942-E988-44F8-8CAA-903EE7663C49}" v="25" dt="2024-01-23T23:45:53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0" autoAdjust="0"/>
    <p:restoredTop sz="95400" autoAdjust="0"/>
  </p:normalViewPr>
  <p:slideViewPr>
    <p:cSldViewPr snapToGrid="0">
      <p:cViewPr varScale="1">
        <p:scale>
          <a:sx n="105" d="100"/>
          <a:sy n="105" d="100"/>
        </p:scale>
        <p:origin x="2088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7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a Dániel" userId="3a075b1f-1732-481a-95f4-c2c6da83078b" providerId="ADAL" clId="{28126942-E988-44F8-8CAA-903EE7663C49}"/>
    <pc:docChg chg="undo redo custSel addSld modSld sldOrd">
      <pc:chgData name="Doma Dániel" userId="3a075b1f-1732-481a-95f4-c2c6da83078b" providerId="ADAL" clId="{28126942-E988-44F8-8CAA-903EE7663C49}" dt="2024-01-23T23:46:00.152" v="2962" actId="15"/>
      <pc:docMkLst>
        <pc:docMk/>
      </pc:docMkLst>
      <pc:sldChg chg="addSp modSp mod">
        <pc:chgData name="Doma Dániel" userId="3a075b1f-1732-481a-95f4-c2c6da83078b" providerId="ADAL" clId="{28126942-E988-44F8-8CAA-903EE7663C49}" dt="2024-01-23T23:08:26.088" v="2933" actId="20577"/>
        <pc:sldMkLst>
          <pc:docMk/>
          <pc:sldMk cId="3718177372" sldId="258"/>
        </pc:sldMkLst>
        <pc:spChg chg="mod">
          <ac:chgData name="Doma Dániel" userId="3a075b1f-1732-481a-95f4-c2c6da83078b" providerId="ADAL" clId="{28126942-E988-44F8-8CAA-903EE7663C49}" dt="2024-01-23T23:08:26.088" v="2933" actId="20577"/>
          <ac:spMkLst>
            <pc:docMk/>
            <pc:sldMk cId="3718177372" sldId="258"/>
            <ac:spMk id="3" creationId="{495CEB97-E2CA-27D9-8819-4BC103AEF860}"/>
          </ac:spMkLst>
        </pc:spChg>
        <pc:picChg chg="add mod modCrop">
          <ac:chgData name="Doma Dániel" userId="3a075b1f-1732-481a-95f4-c2c6da83078b" providerId="ADAL" clId="{28126942-E988-44F8-8CAA-903EE7663C49}" dt="2024-01-18T20:37:27.280" v="1735" actId="1076"/>
          <ac:picMkLst>
            <pc:docMk/>
            <pc:sldMk cId="3718177372" sldId="258"/>
            <ac:picMk id="5" creationId="{5A8B76F9-FC16-CBE6-14FD-90E496EC48BA}"/>
          </ac:picMkLst>
        </pc:picChg>
      </pc:sldChg>
      <pc:sldChg chg="addSp delSp modSp mod">
        <pc:chgData name="Doma Dániel" userId="3a075b1f-1732-481a-95f4-c2c6da83078b" providerId="ADAL" clId="{28126942-E988-44F8-8CAA-903EE7663C49}" dt="2024-01-23T22:44:46.932" v="2847" actId="20577"/>
        <pc:sldMkLst>
          <pc:docMk/>
          <pc:sldMk cId="1261205873" sldId="259"/>
        </pc:sldMkLst>
        <pc:spChg chg="mod">
          <ac:chgData name="Doma Dániel" userId="3a075b1f-1732-481a-95f4-c2c6da83078b" providerId="ADAL" clId="{28126942-E988-44F8-8CAA-903EE7663C49}" dt="2024-01-23T22:44:46.932" v="2847" actId="20577"/>
          <ac:spMkLst>
            <pc:docMk/>
            <pc:sldMk cId="1261205873" sldId="259"/>
            <ac:spMk id="3" creationId="{8CED6A26-8C35-739B-C4CA-C42DFEDE34CE}"/>
          </ac:spMkLst>
        </pc:spChg>
        <pc:picChg chg="add del mod">
          <ac:chgData name="Doma Dániel" userId="3a075b1f-1732-481a-95f4-c2c6da83078b" providerId="ADAL" clId="{28126942-E988-44F8-8CAA-903EE7663C49}" dt="2024-01-17T21:12:56.365" v="1329" actId="478"/>
          <ac:picMkLst>
            <pc:docMk/>
            <pc:sldMk cId="1261205873" sldId="259"/>
            <ac:picMk id="5" creationId="{9BCECEDD-68F2-C5FF-D4C3-2DCF533E9D15}"/>
          </ac:picMkLst>
        </pc:picChg>
        <pc:picChg chg="add mod modCrop">
          <ac:chgData name="Doma Dániel" userId="3a075b1f-1732-481a-95f4-c2c6da83078b" providerId="ADAL" clId="{28126942-E988-44F8-8CAA-903EE7663C49}" dt="2024-01-18T20:42:50.166" v="1884" actId="1038"/>
          <ac:picMkLst>
            <pc:docMk/>
            <pc:sldMk cId="1261205873" sldId="259"/>
            <ac:picMk id="7" creationId="{40F99808-2841-38FE-B62A-7AEB3E506E5E}"/>
          </ac:picMkLst>
        </pc:picChg>
      </pc:sldChg>
      <pc:sldChg chg="modSp mod">
        <pc:chgData name="Doma Dániel" userId="3a075b1f-1732-481a-95f4-c2c6da83078b" providerId="ADAL" clId="{28126942-E988-44F8-8CAA-903EE7663C49}" dt="2024-01-17T21:29:42.866" v="1609" actId="1035"/>
        <pc:sldMkLst>
          <pc:docMk/>
          <pc:sldMk cId="3223291445" sldId="267"/>
        </pc:sldMkLst>
        <pc:spChg chg="mod">
          <ac:chgData name="Doma Dániel" userId="3a075b1f-1732-481a-95f4-c2c6da83078b" providerId="ADAL" clId="{28126942-E988-44F8-8CAA-903EE7663C49}" dt="2024-01-17T21:29:42.866" v="1609" actId="1035"/>
          <ac:spMkLst>
            <pc:docMk/>
            <pc:sldMk cId="3223291445" sldId="267"/>
            <ac:spMk id="2" creationId="{8547F323-F9FA-67DA-53A0-6E8C4F2B87B2}"/>
          </ac:spMkLst>
        </pc:spChg>
        <pc:spChg chg="mod">
          <ac:chgData name="Doma Dániel" userId="3a075b1f-1732-481a-95f4-c2c6da83078b" providerId="ADAL" clId="{28126942-E988-44F8-8CAA-903EE7663C49}" dt="2024-01-17T19:55:13.909" v="131" actId="20577"/>
          <ac:spMkLst>
            <pc:docMk/>
            <pc:sldMk cId="3223291445" sldId="267"/>
            <ac:spMk id="3" creationId="{5D7B976A-A104-6A1B-F875-B9024A9DAB22}"/>
          </ac:spMkLst>
        </pc:spChg>
      </pc:sldChg>
      <pc:sldChg chg="addSp delSp modSp mod">
        <pc:chgData name="Doma Dániel" userId="3a075b1f-1732-481a-95f4-c2c6da83078b" providerId="ADAL" clId="{28126942-E988-44F8-8CAA-903EE7663C49}" dt="2024-01-23T23:43:50.579" v="2959" actId="20577"/>
        <pc:sldMkLst>
          <pc:docMk/>
          <pc:sldMk cId="845244432" sldId="268"/>
        </pc:sldMkLst>
        <pc:spChg chg="mod">
          <ac:chgData name="Doma Dániel" userId="3a075b1f-1732-481a-95f4-c2c6da83078b" providerId="ADAL" clId="{28126942-E988-44F8-8CAA-903EE7663C49}" dt="2024-01-18T21:06:47.227" v="2281" actId="20577"/>
          <ac:spMkLst>
            <pc:docMk/>
            <pc:sldMk cId="845244432" sldId="268"/>
            <ac:spMk id="2" creationId="{61527A69-37F9-90ED-A5BF-A9FE13795940}"/>
          </ac:spMkLst>
        </pc:spChg>
        <pc:spChg chg="mod">
          <ac:chgData name="Doma Dániel" userId="3a075b1f-1732-481a-95f4-c2c6da83078b" providerId="ADAL" clId="{28126942-E988-44F8-8CAA-903EE7663C49}" dt="2024-01-23T23:43:50.579" v="2959" actId="20577"/>
          <ac:spMkLst>
            <pc:docMk/>
            <pc:sldMk cId="845244432" sldId="268"/>
            <ac:spMk id="3" creationId="{5B5F5706-AB12-B63E-C613-8756E40424B9}"/>
          </ac:spMkLst>
        </pc:spChg>
        <pc:picChg chg="add mod">
          <ac:chgData name="Doma Dániel" userId="3a075b1f-1732-481a-95f4-c2c6da83078b" providerId="ADAL" clId="{28126942-E988-44F8-8CAA-903EE7663C49}" dt="2024-01-18T21:37:49.795" v="2654" actId="1076"/>
          <ac:picMkLst>
            <pc:docMk/>
            <pc:sldMk cId="845244432" sldId="268"/>
            <ac:picMk id="5" creationId="{83CDA7D3-D43E-0EE6-DA02-FD816AB58B1C}"/>
          </ac:picMkLst>
        </pc:picChg>
        <pc:picChg chg="del">
          <ac:chgData name="Doma Dániel" userId="3a075b1f-1732-481a-95f4-c2c6da83078b" providerId="ADAL" clId="{28126942-E988-44F8-8CAA-903EE7663C49}" dt="2024-01-18T21:14:58.972" v="2355" actId="478"/>
          <ac:picMkLst>
            <pc:docMk/>
            <pc:sldMk cId="845244432" sldId="268"/>
            <ac:picMk id="1026" creationId="{DE31F02D-67ED-7D3E-A29B-EF2D39EECD1F}"/>
          </ac:picMkLst>
        </pc:picChg>
      </pc:sldChg>
      <pc:sldChg chg="addSp delSp modSp mod">
        <pc:chgData name="Doma Dániel" userId="3a075b1f-1732-481a-95f4-c2c6da83078b" providerId="ADAL" clId="{28126942-E988-44F8-8CAA-903EE7663C49}" dt="2024-01-23T23:46:00.152" v="2962" actId="15"/>
        <pc:sldMkLst>
          <pc:docMk/>
          <pc:sldMk cId="3849552481" sldId="269"/>
        </pc:sldMkLst>
        <pc:spChg chg="mod">
          <ac:chgData name="Doma Dániel" userId="3a075b1f-1732-481a-95f4-c2c6da83078b" providerId="ADAL" clId="{28126942-E988-44F8-8CAA-903EE7663C49}" dt="2024-01-18T21:02:34.917" v="2123" actId="20577"/>
          <ac:spMkLst>
            <pc:docMk/>
            <pc:sldMk cId="3849552481" sldId="269"/>
            <ac:spMk id="2" creationId="{61527A69-37F9-90ED-A5BF-A9FE13795940}"/>
          </ac:spMkLst>
        </pc:spChg>
        <pc:spChg chg="del">
          <ac:chgData name="Doma Dániel" userId="3a075b1f-1732-481a-95f4-c2c6da83078b" providerId="ADAL" clId="{28126942-E988-44F8-8CAA-903EE7663C49}" dt="2024-01-17T22:02:28.583" v="1610" actId="478"/>
          <ac:spMkLst>
            <pc:docMk/>
            <pc:sldMk cId="3849552481" sldId="269"/>
            <ac:spMk id="3" creationId="{5B5F5706-AB12-B63E-C613-8756E40424B9}"/>
          </ac:spMkLst>
        </pc:spChg>
        <pc:spChg chg="add mod">
          <ac:chgData name="Doma Dániel" userId="3a075b1f-1732-481a-95f4-c2c6da83078b" providerId="ADAL" clId="{28126942-E988-44F8-8CAA-903EE7663C49}" dt="2024-01-23T23:46:00.152" v="2962" actId="15"/>
          <ac:spMkLst>
            <pc:docMk/>
            <pc:sldMk cId="3849552481" sldId="269"/>
            <ac:spMk id="5" creationId="{22AD1BD1-2A0B-6A7D-E801-FFD6AB463FC7}"/>
          </ac:spMkLst>
        </pc:spChg>
        <pc:picChg chg="add mod">
          <ac:chgData name="Doma Dániel" userId="3a075b1f-1732-481a-95f4-c2c6da83078b" providerId="ADAL" clId="{28126942-E988-44F8-8CAA-903EE7663C49}" dt="2024-01-18T21:11:12.703" v="2354" actId="1076"/>
          <ac:picMkLst>
            <pc:docMk/>
            <pc:sldMk cId="3849552481" sldId="269"/>
            <ac:picMk id="7" creationId="{A1B4F58C-CED3-FAEF-4530-A01C09F20FDA}"/>
          </ac:picMkLst>
        </pc:picChg>
        <pc:picChg chg="del">
          <ac:chgData name="Doma Dániel" userId="3a075b1f-1732-481a-95f4-c2c6da83078b" providerId="ADAL" clId="{28126942-E988-44F8-8CAA-903EE7663C49}" dt="2024-01-17T22:02:30.551" v="1611" actId="478"/>
          <ac:picMkLst>
            <pc:docMk/>
            <pc:sldMk cId="3849552481" sldId="269"/>
            <ac:picMk id="3074" creationId="{1987EFEF-0DA5-B05E-9931-6D968396EE7C}"/>
          </ac:picMkLst>
        </pc:picChg>
      </pc:sldChg>
      <pc:sldChg chg="addSp delSp modSp mod ord">
        <pc:chgData name="Doma Dániel" userId="3a075b1f-1732-481a-95f4-c2c6da83078b" providerId="ADAL" clId="{28126942-E988-44F8-8CAA-903EE7663C49}" dt="2024-01-18T20:59:07.279" v="2110" actId="1076"/>
        <pc:sldMkLst>
          <pc:docMk/>
          <pc:sldMk cId="2579148878" sldId="270"/>
        </pc:sldMkLst>
        <pc:spChg chg="mod">
          <ac:chgData name="Doma Dániel" userId="3a075b1f-1732-481a-95f4-c2c6da83078b" providerId="ADAL" clId="{28126942-E988-44F8-8CAA-903EE7663C49}" dt="2024-01-17T21:20:46.868" v="1406" actId="20577"/>
          <ac:spMkLst>
            <pc:docMk/>
            <pc:sldMk cId="2579148878" sldId="270"/>
            <ac:spMk id="2" creationId="{61527A69-37F9-90ED-A5BF-A9FE13795940}"/>
          </ac:spMkLst>
        </pc:spChg>
        <pc:spChg chg="add del">
          <ac:chgData name="Doma Dániel" userId="3a075b1f-1732-481a-95f4-c2c6da83078b" providerId="ADAL" clId="{28126942-E988-44F8-8CAA-903EE7663C49}" dt="2024-01-17T21:20:26.950" v="1389" actId="478"/>
          <ac:spMkLst>
            <pc:docMk/>
            <pc:sldMk cId="2579148878" sldId="270"/>
            <ac:spMk id="3" creationId="{5B5F5706-AB12-B63E-C613-8756E40424B9}"/>
          </ac:spMkLst>
        </pc:spChg>
        <pc:spChg chg="add del mod">
          <ac:chgData name="Doma Dániel" userId="3a075b1f-1732-481a-95f4-c2c6da83078b" providerId="ADAL" clId="{28126942-E988-44F8-8CAA-903EE7663C49}" dt="2024-01-17T21:20:23.959" v="1386" actId="478"/>
          <ac:spMkLst>
            <pc:docMk/>
            <pc:sldMk cId="2579148878" sldId="270"/>
            <ac:spMk id="5" creationId="{E2858142-E6F4-C84B-9585-267C59E4C305}"/>
          </ac:spMkLst>
        </pc:spChg>
        <pc:spChg chg="add del mod">
          <ac:chgData name="Doma Dániel" userId="3a075b1f-1732-481a-95f4-c2c6da83078b" providerId="ADAL" clId="{28126942-E988-44F8-8CAA-903EE7663C49}" dt="2024-01-17T21:20:30.037" v="1390"/>
          <ac:spMkLst>
            <pc:docMk/>
            <pc:sldMk cId="2579148878" sldId="270"/>
            <ac:spMk id="7" creationId="{4EFACB74-0B32-AE5A-CDFA-44B54DFB45D2}"/>
          </ac:spMkLst>
        </pc:spChg>
        <pc:picChg chg="add mod ord modCrop">
          <ac:chgData name="Doma Dániel" userId="3a075b1f-1732-481a-95f4-c2c6da83078b" providerId="ADAL" clId="{28126942-E988-44F8-8CAA-903EE7663C49}" dt="2024-01-18T20:59:07.279" v="2110" actId="1076"/>
          <ac:picMkLst>
            <pc:docMk/>
            <pc:sldMk cId="2579148878" sldId="270"/>
            <ac:picMk id="9" creationId="{161AF996-C482-66DC-3EB2-9A1791933EC7}"/>
          </ac:picMkLst>
        </pc:picChg>
        <pc:picChg chg="add del">
          <ac:chgData name="Doma Dániel" userId="3a075b1f-1732-481a-95f4-c2c6da83078b" providerId="ADAL" clId="{28126942-E988-44F8-8CAA-903EE7663C49}" dt="2024-01-17T21:20:25.653" v="1388" actId="478"/>
          <ac:picMkLst>
            <pc:docMk/>
            <pc:sldMk cId="2579148878" sldId="270"/>
            <ac:picMk id="2050" creationId="{1550F155-DE47-4FB0-DF06-4396F8E77804}"/>
          </ac:picMkLst>
        </pc:picChg>
        <pc:picChg chg="del">
          <ac:chgData name="Doma Dániel" userId="3a075b1f-1732-481a-95f4-c2c6da83078b" providerId="ADAL" clId="{28126942-E988-44F8-8CAA-903EE7663C49}" dt="2024-01-17T21:20:25.299" v="1387" actId="478"/>
          <ac:picMkLst>
            <pc:docMk/>
            <pc:sldMk cId="2579148878" sldId="270"/>
            <ac:picMk id="2052" creationId="{B94385A9-B8E6-F578-3D90-D249D8EF113E}"/>
          </ac:picMkLst>
        </pc:picChg>
      </pc:sldChg>
      <pc:sldChg chg="addSp delSp modSp mod">
        <pc:chgData name="Doma Dániel" userId="3a075b1f-1732-481a-95f4-c2c6da83078b" providerId="ADAL" clId="{28126942-E988-44F8-8CAA-903EE7663C49}" dt="2024-01-17T21:19:32.998" v="1380" actId="1076"/>
        <pc:sldMkLst>
          <pc:docMk/>
          <pc:sldMk cId="2414948115" sldId="271"/>
        </pc:sldMkLst>
        <pc:spChg chg="mod">
          <ac:chgData name="Doma Dániel" userId="3a075b1f-1732-481a-95f4-c2c6da83078b" providerId="ADAL" clId="{28126942-E988-44F8-8CAA-903EE7663C49}" dt="2024-01-17T21:16:37.194" v="1351" actId="1076"/>
          <ac:spMkLst>
            <pc:docMk/>
            <pc:sldMk cId="2414948115" sldId="271"/>
            <ac:spMk id="2" creationId="{070E08FB-C829-195A-C1C8-2467B2D47447}"/>
          </ac:spMkLst>
        </pc:spChg>
        <pc:spChg chg="del">
          <ac:chgData name="Doma Dániel" userId="3a075b1f-1732-481a-95f4-c2c6da83078b" providerId="ADAL" clId="{28126942-E988-44F8-8CAA-903EE7663C49}" dt="2024-01-17T21:15:39.467" v="1337" actId="478"/>
          <ac:spMkLst>
            <pc:docMk/>
            <pc:sldMk cId="2414948115" sldId="271"/>
            <ac:spMk id="3" creationId="{8CEABDCC-1169-E0AA-8F44-F18517EF3191}"/>
          </ac:spMkLst>
        </pc:spChg>
        <pc:spChg chg="add del mod">
          <ac:chgData name="Doma Dániel" userId="3a075b1f-1732-481a-95f4-c2c6da83078b" providerId="ADAL" clId="{28126942-E988-44F8-8CAA-903EE7663C49}" dt="2024-01-17T21:15:45.190" v="1338"/>
          <ac:spMkLst>
            <pc:docMk/>
            <pc:sldMk cId="2414948115" sldId="271"/>
            <ac:spMk id="5" creationId="{685A0C25-9C26-137E-C0AB-05791A8D8CDB}"/>
          </ac:spMkLst>
        </pc:spChg>
        <pc:spChg chg="add mod">
          <ac:chgData name="Doma Dániel" userId="3a075b1f-1732-481a-95f4-c2c6da83078b" providerId="ADAL" clId="{28126942-E988-44F8-8CAA-903EE7663C49}" dt="2024-01-17T21:19:32.998" v="1380" actId="1076"/>
          <ac:spMkLst>
            <pc:docMk/>
            <pc:sldMk cId="2414948115" sldId="271"/>
            <ac:spMk id="8" creationId="{BD4B6FE7-4C07-7D43-D64F-68809BD7E937}"/>
          </ac:spMkLst>
        </pc:spChg>
        <pc:picChg chg="add mod">
          <ac:chgData name="Doma Dániel" userId="3a075b1f-1732-481a-95f4-c2c6da83078b" providerId="ADAL" clId="{28126942-E988-44F8-8CAA-903EE7663C49}" dt="2024-01-17T21:16:03.846" v="1341" actId="1076"/>
          <ac:picMkLst>
            <pc:docMk/>
            <pc:sldMk cId="2414948115" sldId="271"/>
            <ac:picMk id="7" creationId="{2565DD87-632D-C43C-820A-2452DE5DFD4C}"/>
          </ac:picMkLst>
        </pc:picChg>
      </pc:sldChg>
      <pc:sldChg chg="addSp modSp mod">
        <pc:chgData name="Doma Dániel" userId="3a075b1f-1732-481a-95f4-c2c6da83078b" providerId="ADAL" clId="{28126942-E988-44F8-8CAA-903EE7663C49}" dt="2024-01-18T21:47:19.597" v="2687" actId="20577"/>
        <pc:sldMkLst>
          <pc:docMk/>
          <pc:sldMk cId="2813385882" sldId="272"/>
        </pc:sldMkLst>
        <pc:spChg chg="mod">
          <ac:chgData name="Doma Dániel" userId="3a075b1f-1732-481a-95f4-c2c6da83078b" providerId="ADAL" clId="{28126942-E988-44F8-8CAA-903EE7663C49}" dt="2024-01-18T21:47:19.597" v="2687" actId="20577"/>
          <ac:spMkLst>
            <pc:docMk/>
            <pc:sldMk cId="2813385882" sldId="272"/>
            <ac:spMk id="3" creationId="{DE947989-6EBE-59C5-9A3B-4A486A48AB90}"/>
          </ac:spMkLst>
        </pc:spChg>
        <pc:picChg chg="add mod modCrop">
          <ac:chgData name="Doma Dániel" userId="3a075b1f-1732-481a-95f4-c2c6da83078b" providerId="ADAL" clId="{28126942-E988-44F8-8CAA-903EE7663C49}" dt="2024-01-18T21:21:46.541" v="2387" actId="1076"/>
          <ac:picMkLst>
            <pc:docMk/>
            <pc:sldMk cId="2813385882" sldId="272"/>
            <ac:picMk id="5" creationId="{020340EE-5E12-F1C4-8E38-CEAD3F6CE9EF}"/>
          </ac:picMkLst>
        </pc:picChg>
      </pc:sldChg>
      <pc:sldChg chg="modSp mod">
        <pc:chgData name="Doma Dániel" userId="3a075b1f-1732-481a-95f4-c2c6da83078b" providerId="ADAL" clId="{28126942-E988-44F8-8CAA-903EE7663C49}" dt="2024-01-17T20:04:05.595" v="805" actId="20577"/>
        <pc:sldMkLst>
          <pc:docMk/>
          <pc:sldMk cId="133565437" sldId="274"/>
        </pc:sldMkLst>
        <pc:spChg chg="mod">
          <ac:chgData name="Doma Dániel" userId="3a075b1f-1732-481a-95f4-c2c6da83078b" providerId="ADAL" clId="{28126942-E988-44F8-8CAA-903EE7663C49}" dt="2024-01-17T20:04:05.595" v="805" actId="20577"/>
          <ac:spMkLst>
            <pc:docMk/>
            <pc:sldMk cId="133565437" sldId="274"/>
            <ac:spMk id="5" creationId="{4F9529EC-396E-9F71-F922-F7272CA32497}"/>
          </ac:spMkLst>
        </pc:spChg>
      </pc:sldChg>
      <pc:sldChg chg="modSp add mod ord">
        <pc:chgData name="Doma Dániel" userId="3a075b1f-1732-481a-95f4-c2c6da83078b" providerId="ADAL" clId="{28126942-E988-44F8-8CAA-903EE7663C49}" dt="2024-01-17T21:22:15.682" v="1437" actId="20577"/>
        <pc:sldMkLst>
          <pc:docMk/>
          <pc:sldMk cId="4204946689" sldId="275"/>
        </pc:sldMkLst>
        <pc:spChg chg="mod">
          <ac:chgData name="Doma Dániel" userId="3a075b1f-1732-481a-95f4-c2c6da83078b" providerId="ADAL" clId="{28126942-E988-44F8-8CAA-903EE7663C49}" dt="2024-01-17T21:22:15.682" v="1437" actId="20577"/>
          <ac:spMkLst>
            <pc:docMk/>
            <pc:sldMk cId="4204946689" sldId="275"/>
            <ac:spMk id="4" creationId="{F6D227D2-6209-427A-0CB9-1D95D5509807}"/>
          </ac:spMkLst>
        </pc:spChg>
      </pc:sldChg>
      <pc:sldChg chg="addSp modSp new mod">
        <pc:chgData name="Doma Dániel" userId="3a075b1f-1732-481a-95f4-c2c6da83078b" providerId="ADAL" clId="{28126942-E988-44F8-8CAA-903EE7663C49}" dt="2024-01-17T21:23:05.268" v="1448" actId="14100"/>
        <pc:sldMkLst>
          <pc:docMk/>
          <pc:sldMk cId="275483360" sldId="276"/>
        </pc:sldMkLst>
        <pc:picChg chg="add mod">
          <ac:chgData name="Doma Dániel" userId="3a075b1f-1732-481a-95f4-c2c6da83078b" providerId="ADAL" clId="{28126942-E988-44F8-8CAA-903EE7663C49}" dt="2024-01-17T21:23:05.268" v="1448" actId="14100"/>
          <ac:picMkLst>
            <pc:docMk/>
            <pc:sldMk cId="275483360" sldId="276"/>
            <ac:picMk id="5" creationId="{99EB6A2E-EDAF-2571-F71F-186743FE8CB0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17T21:23:32.481" v="1457" actId="14100"/>
        <pc:sldMkLst>
          <pc:docMk/>
          <pc:sldMk cId="92098759" sldId="277"/>
        </pc:sldMkLst>
        <pc:picChg chg="del">
          <ac:chgData name="Doma Dániel" userId="3a075b1f-1732-481a-95f4-c2c6da83078b" providerId="ADAL" clId="{28126942-E988-44F8-8CAA-903EE7663C49}" dt="2024-01-17T21:23:13.465" v="1451" actId="478"/>
          <ac:picMkLst>
            <pc:docMk/>
            <pc:sldMk cId="92098759" sldId="277"/>
            <ac:picMk id="5" creationId="{99EB6A2E-EDAF-2571-F71F-186743FE8CB0}"/>
          </ac:picMkLst>
        </pc:picChg>
        <pc:picChg chg="add mod">
          <ac:chgData name="Doma Dániel" userId="3a075b1f-1732-481a-95f4-c2c6da83078b" providerId="ADAL" clId="{28126942-E988-44F8-8CAA-903EE7663C49}" dt="2024-01-17T21:23:32.481" v="1457" actId="14100"/>
          <ac:picMkLst>
            <pc:docMk/>
            <pc:sldMk cId="92098759" sldId="277"/>
            <ac:picMk id="6" creationId="{6873B88E-6E6D-2AA4-1A87-2044C5A0F280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17T21:23:50.742" v="1462" actId="14100"/>
        <pc:sldMkLst>
          <pc:docMk/>
          <pc:sldMk cId="744095242" sldId="278"/>
        </pc:sldMkLst>
        <pc:picChg chg="del">
          <ac:chgData name="Doma Dániel" userId="3a075b1f-1732-481a-95f4-c2c6da83078b" providerId="ADAL" clId="{28126942-E988-44F8-8CAA-903EE7663C49}" dt="2024-01-17T21:23:14.917" v="1452" actId="478"/>
          <ac:picMkLst>
            <pc:docMk/>
            <pc:sldMk cId="744095242" sldId="278"/>
            <ac:picMk id="5" creationId="{99EB6A2E-EDAF-2571-F71F-186743FE8CB0}"/>
          </ac:picMkLst>
        </pc:picChg>
        <pc:picChg chg="add mod">
          <ac:chgData name="Doma Dániel" userId="3a075b1f-1732-481a-95f4-c2c6da83078b" providerId="ADAL" clId="{28126942-E988-44F8-8CAA-903EE7663C49}" dt="2024-01-17T21:23:50.742" v="1462" actId="14100"/>
          <ac:picMkLst>
            <pc:docMk/>
            <pc:sldMk cId="744095242" sldId="278"/>
            <ac:picMk id="6" creationId="{EDF250F7-DDE8-0AA3-24E6-23705D4F1B26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17T21:25:56.911" v="1489" actId="14100"/>
        <pc:sldMkLst>
          <pc:docMk/>
          <pc:sldMk cId="1529672864" sldId="279"/>
        </pc:sldMkLst>
        <pc:picChg chg="add del mod">
          <ac:chgData name="Doma Dániel" userId="3a075b1f-1732-481a-95f4-c2c6da83078b" providerId="ADAL" clId="{28126942-E988-44F8-8CAA-903EE7663C49}" dt="2024-01-17T21:25:45.614" v="1483" actId="478"/>
          <ac:picMkLst>
            <pc:docMk/>
            <pc:sldMk cId="1529672864" sldId="279"/>
            <ac:picMk id="5" creationId="{430D74E4-35DA-C304-8A52-0A38F0BCF0F2}"/>
          </ac:picMkLst>
        </pc:picChg>
        <pc:picChg chg="del">
          <ac:chgData name="Doma Dániel" userId="3a075b1f-1732-481a-95f4-c2c6da83078b" providerId="ADAL" clId="{28126942-E988-44F8-8CAA-903EE7663C49}" dt="2024-01-17T21:24:01.632" v="1464" actId="478"/>
          <ac:picMkLst>
            <pc:docMk/>
            <pc:sldMk cId="1529672864" sldId="279"/>
            <ac:picMk id="6" creationId="{EDF250F7-DDE8-0AA3-24E6-23705D4F1B26}"/>
          </ac:picMkLst>
        </pc:picChg>
        <pc:picChg chg="add mod">
          <ac:chgData name="Doma Dániel" userId="3a075b1f-1732-481a-95f4-c2c6da83078b" providerId="ADAL" clId="{28126942-E988-44F8-8CAA-903EE7663C49}" dt="2024-01-17T21:25:56.911" v="1489" actId="14100"/>
          <ac:picMkLst>
            <pc:docMk/>
            <pc:sldMk cId="1529672864" sldId="279"/>
            <ac:picMk id="8" creationId="{27660235-BDDA-0E3C-EEC8-0559FFA4055E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17T21:27:11.671" v="1508" actId="1076"/>
        <pc:sldMkLst>
          <pc:docMk/>
          <pc:sldMk cId="1047224795" sldId="280"/>
        </pc:sldMkLst>
        <pc:spChg chg="mod">
          <ac:chgData name="Doma Dániel" userId="3a075b1f-1732-481a-95f4-c2c6da83078b" providerId="ADAL" clId="{28126942-E988-44F8-8CAA-903EE7663C49}" dt="2024-01-17T21:27:03.421" v="1505" actId="20577"/>
          <ac:spMkLst>
            <pc:docMk/>
            <pc:sldMk cId="1047224795" sldId="280"/>
            <ac:spMk id="2" creationId="{070E08FB-C829-195A-C1C8-2467B2D47447}"/>
          </ac:spMkLst>
        </pc:spChg>
        <pc:spChg chg="add del mod">
          <ac:chgData name="Doma Dániel" userId="3a075b1f-1732-481a-95f4-c2c6da83078b" providerId="ADAL" clId="{28126942-E988-44F8-8CAA-903EE7663C49}" dt="2024-01-17T21:25:11.097" v="1468"/>
          <ac:spMkLst>
            <pc:docMk/>
            <pc:sldMk cId="1047224795" sldId="280"/>
            <ac:spMk id="4" creationId="{1F622379-490F-7C05-CFFC-87DCDB25F9A7}"/>
          </ac:spMkLst>
        </pc:spChg>
        <pc:spChg chg="del">
          <ac:chgData name="Doma Dániel" userId="3a075b1f-1732-481a-95f4-c2c6da83078b" providerId="ADAL" clId="{28126942-E988-44F8-8CAA-903EE7663C49}" dt="2024-01-17T21:25:00.511" v="1467" actId="478"/>
          <ac:spMkLst>
            <pc:docMk/>
            <pc:sldMk cId="1047224795" sldId="280"/>
            <ac:spMk id="8" creationId="{BD4B6FE7-4C07-7D43-D64F-68809BD7E937}"/>
          </ac:spMkLst>
        </pc:spChg>
        <pc:picChg chg="add mod">
          <ac:chgData name="Doma Dániel" userId="3a075b1f-1732-481a-95f4-c2c6da83078b" providerId="ADAL" clId="{28126942-E988-44F8-8CAA-903EE7663C49}" dt="2024-01-17T21:27:11.671" v="1508" actId="1076"/>
          <ac:picMkLst>
            <pc:docMk/>
            <pc:sldMk cId="1047224795" sldId="280"/>
            <ac:picMk id="6" creationId="{A17C7E18-348A-3BD0-E486-2061253D2292}"/>
          </ac:picMkLst>
        </pc:picChg>
        <pc:picChg chg="del">
          <ac:chgData name="Doma Dániel" userId="3a075b1f-1732-481a-95f4-c2c6da83078b" providerId="ADAL" clId="{28126942-E988-44F8-8CAA-903EE7663C49}" dt="2024-01-17T21:24:58.432" v="1466" actId="478"/>
          <ac:picMkLst>
            <pc:docMk/>
            <pc:sldMk cId="1047224795" sldId="280"/>
            <ac:picMk id="7" creationId="{2565DD87-632D-C43C-820A-2452DE5DFD4C}"/>
          </ac:picMkLst>
        </pc:picChg>
        <pc:picChg chg="add mod">
          <ac:chgData name="Doma Dániel" userId="3a075b1f-1732-481a-95f4-c2c6da83078b" providerId="ADAL" clId="{28126942-E988-44F8-8CAA-903EE7663C49}" dt="2024-01-17T21:27:09.815" v="1507" actId="1076"/>
          <ac:picMkLst>
            <pc:docMk/>
            <pc:sldMk cId="1047224795" sldId="280"/>
            <ac:picMk id="10" creationId="{A7933414-0FDC-31B0-1EA3-AFD62A6733FE}"/>
          </ac:picMkLst>
        </pc:picChg>
      </pc:sldChg>
      <pc:sldChg chg="modSp add mod">
        <pc:chgData name="Doma Dániel" userId="3a075b1f-1732-481a-95f4-c2c6da83078b" providerId="ADAL" clId="{28126942-E988-44F8-8CAA-903EE7663C49}" dt="2024-01-17T21:26:09.782" v="1491" actId="14100"/>
        <pc:sldMkLst>
          <pc:docMk/>
          <pc:sldMk cId="621010512" sldId="281"/>
        </pc:sldMkLst>
        <pc:picChg chg="mod">
          <ac:chgData name="Doma Dániel" userId="3a075b1f-1732-481a-95f4-c2c6da83078b" providerId="ADAL" clId="{28126942-E988-44F8-8CAA-903EE7663C49}" dt="2024-01-17T21:26:09.782" v="1491" actId="14100"/>
          <ac:picMkLst>
            <pc:docMk/>
            <pc:sldMk cId="621010512" sldId="281"/>
            <ac:picMk id="5" creationId="{430D74E4-35DA-C304-8A52-0A38F0BCF0F2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18T21:41:15.839" v="2661" actId="14100"/>
        <pc:sldMkLst>
          <pc:docMk/>
          <pc:sldMk cId="3347848412" sldId="282"/>
        </pc:sldMkLst>
        <pc:picChg chg="add mod">
          <ac:chgData name="Doma Dániel" userId="3a075b1f-1732-481a-95f4-c2c6da83078b" providerId="ADAL" clId="{28126942-E988-44F8-8CAA-903EE7663C49}" dt="2024-01-18T21:41:15.839" v="2661" actId="14100"/>
          <ac:picMkLst>
            <pc:docMk/>
            <pc:sldMk cId="3347848412" sldId="282"/>
            <ac:picMk id="5" creationId="{C7F2A712-1D28-E7A7-76CE-3CA060ECBFE9}"/>
          </ac:picMkLst>
        </pc:picChg>
        <pc:picChg chg="del">
          <ac:chgData name="Doma Dániel" userId="3a075b1f-1732-481a-95f4-c2c6da83078b" providerId="ADAL" clId="{28126942-E988-44F8-8CAA-903EE7663C49}" dt="2024-01-18T21:40:49.587" v="2656" actId="478"/>
          <ac:picMkLst>
            <pc:docMk/>
            <pc:sldMk cId="3347848412" sldId="282"/>
            <ac:picMk id="6" creationId="{EDF250F7-DDE8-0AA3-24E6-23705D4F1B26}"/>
          </ac:picMkLst>
        </pc:picChg>
      </pc:sldChg>
      <pc:sldChg chg="addSp delSp modSp add mod">
        <pc:chgData name="Doma Dániel" userId="3a075b1f-1732-481a-95f4-c2c6da83078b" providerId="ADAL" clId="{28126942-E988-44F8-8CAA-903EE7663C49}" dt="2024-01-23T23:32:10.106" v="2957" actId="1076"/>
        <pc:sldMkLst>
          <pc:docMk/>
          <pc:sldMk cId="3859895889" sldId="283"/>
        </pc:sldMkLst>
        <pc:spChg chg="mod">
          <ac:chgData name="Doma Dániel" userId="3a075b1f-1732-481a-95f4-c2c6da83078b" providerId="ADAL" clId="{28126942-E988-44F8-8CAA-903EE7663C49}" dt="2024-01-23T23:32:04.010" v="2956" actId="20577"/>
          <ac:spMkLst>
            <pc:docMk/>
            <pc:sldMk cId="3859895889" sldId="283"/>
            <ac:spMk id="2" creationId="{61527A69-37F9-90ED-A5BF-A9FE13795940}"/>
          </ac:spMkLst>
        </pc:spChg>
        <pc:spChg chg="add del mod">
          <ac:chgData name="Doma Dániel" userId="3a075b1f-1732-481a-95f4-c2c6da83078b" providerId="ADAL" clId="{28126942-E988-44F8-8CAA-903EE7663C49}" dt="2024-01-23T22:04:11.830" v="2699"/>
          <ac:spMkLst>
            <pc:docMk/>
            <pc:sldMk cId="3859895889" sldId="283"/>
            <ac:spMk id="4" creationId="{3F27F5A1-CB37-E412-8291-7BE541B56635}"/>
          </ac:spMkLst>
        </pc:spChg>
        <pc:picChg chg="add mod">
          <ac:chgData name="Doma Dániel" userId="3a075b1f-1732-481a-95f4-c2c6da83078b" providerId="ADAL" clId="{28126942-E988-44F8-8CAA-903EE7663C49}" dt="2024-01-23T23:32:10.106" v="2957" actId="1076"/>
          <ac:picMkLst>
            <pc:docMk/>
            <pc:sldMk cId="3859895889" sldId="283"/>
            <ac:picMk id="6" creationId="{E0BEB722-0C28-7E30-3459-17DD4FF803CC}"/>
          </ac:picMkLst>
        </pc:picChg>
        <pc:picChg chg="del">
          <ac:chgData name="Doma Dániel" userId="3a075b1f-1732-481a-95f4-c2c6da83078b" providerId="ADAL" clId="{28126942-E988-44F8-8CAA-903EE7663C49}" dt="2024-01-23T22:01:27.260" v="2689" actId="478"/>
          <ac:picMkLst>
            <pc:docMk/>
            <pc:sldMk cId="3859895889" sldId="283"/>
            <ac:picMk id="9" creationId="{161AF996-C482-66DC-3EB2-9A1791933E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570EC-FAA0-47E5-9CD7-A837C35FCCA5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DF154-B750-49E7-A7C0-68B0D280CC4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872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88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Mindenképpen érdemes 1 </a:t>
            </a:r>
            <a:r>
              <a:rPr lang="hu-HU" dirty="0" err="1"/>
              <a:t>slide</a:t>
            </a:r>
            <a:r>
              <a:rPr lang="hu-HU" dirty="0"/>
              <a:t> erejéig röviden beszélni arról, hogyan lehetne tovább haladni a munkában. Milyen elképzelései vannak a hallgatónak az elkészült terméknek akár a fejlesztése, akár az üzemeltetése kapcsán. Ha valaki szoftverfejlesztési munkát végzett, aminek eredményeként egy felhasználói kör által használt szoftver jött létre, mindenképpen kell beszélni a bevezetés, üzemeltetési kérdésekről, kell lenni erre is elképzelésnek.</a:t>
            </a:r>
            <a:endParaRPr lang="en-US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330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Érdemes azzal indítani a prezentációt, hogy röviden ismerteti a hallgató miért választotta a témát. Pl. A téma adott volt, mert gyakornokként XY vállalatnál dolgozott vagy Saját ötletként fogalmazódott meg, hogy XY problémára egy alkalmazást fejlesszen a hallgató vagy XY tanszék témái között a hallgatónak megtetszett XY oktató által kiírt téma stb.</a:t>
            </a:r>
          </a:p>
          <a:p>
            <a:endParaRPr lang="hu-HU" dirty="0"/>
          </a:p>
          <a:p>
            <a:r>
              <a:rPr lang="hu-HU" dirty="0"/>
              <a:t>Ha dolgozat vállalati környezetben készült, nem kell a vállalatot részletesen bemutatni, hányan dolgoznak, hány részleg van stb. Csak a megvalósítás szempontjából releváns információkat mondjuk itt el a vállalatról. Pl. A fejlesztett szoftver egy 11 ezer fős vállalat 5000 dolgozóját szolgálja ki stb.</a:t>
            </a:r>
          </a:p>
          <a:p>
            <a:endParaRPr lang="hu-HU" dirty="0"/>
          </a:p>
          <a:p>
            <a:r>
              <a:rPr lang="hu-HU" dirty="0"/>
              <a:t>Nagyon fontos, hogy ITT </a:t>
            </a:r>
            <a:r>
              <a:rPr lang="hu-HU" b="1" dirty="0"/>
              <a:t>tömören összefoglalva egyértelműen fogalmazza meg a hallgató mi volt a szakdolgozat indulásakor az elérendő cél (Célkitűzés) </a:t>
            </a:r>
            <a:r>
              <a:rPr lang="hu-HU" dirty="0"/>
              <a:t>és egyből be is </a:t>
            </a:r>
            <a:r>
              <a:rPr lang="hu-HU" b="1" dirty="0"/>
              <a:t>mutathatja a hallgató az elkészült „eredményt” </a:t>
            </a:r>
            <a:r>
              <a:rPr lang="hu-HU" dirty="0"/>
              <a:t>pl. egy képernyőképpel alátámasztva (A ).  Bátran lehet elmondani azt is, hogy menet közben változtak az igények vagy hogy sikerült elkészíteni a tervezett alkalmazást stb.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152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Mindenképpen essék szó arról, hogy milyen módszereket, eszközöket, dokumentálási megoldásokat pl. UML modellező nyelv a specifikáció elkészítésére stb. alkalmazott a munka során a hallgató. Pl. ha ketten dolgoztak egy témán, azt is el kell mondani, hogyan osztották meg a munkát, milyen szoftverek alkalmaztak a csapatmunkára, változáskövetésre stb. Ezt követően a fejlesztési környezeteket felsorolva vagy egy ábra segítségével bemutatva ismertetni kell.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027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73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951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183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Ezt követően 3-6 </a:t>
            </a:r>
            <a:r>
              <a:rPr lang="hu-HU" dirty="0" err="1"/>
              <a:t>slide-on</a:t>
            </a:r>
            <a:r>
              <a:rPr lang="hu-HU" dirty="0"/>
              <a:t> ismertetni kell a megvalósítási folyamatot, a saját munkát kiemelve (pl. ha egy vállalatnál készült a munka, ahol egy projektcsapat tagként tevékenykedett a hallgató, pontosan legyenek megnevezve a hallgató által elkészített feladatok), bemutatva az eredményeket. A képernyőképek (ha vannak) sokat segíthetnek.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8337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Összefoglalva ismertetni kell az elvégzett munkát, az elért eredményt, kiemelve a pozitív és negatív tapasztalatokat. Itt lehet megfogalmazni milyen tudással sikerült gazdagodni a munka során. Mutassuk be a szoftvert!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22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Összefoglalva ismertetni kell az elvégzett munkát, az elért eredményt, kiemelve a pozitív és negatív tapasztalatokat. Itt lehet megfogalmazni milyen tudással sikerült gazdagodni a munka során. Mutassuk be a szoftvert!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DF154-B750-49E7-A7C0-68B0D280CC4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929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4A82B823-E297-F2B6-EEB7-7DC087133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3187"/>
            <a:ext cx="12482111" cy="702118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0DCB899-0D0A-30E1-4FC8-F3BFD4D5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1782763"/>
            <a:ext cx="6870700" cy="23066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DCA371-7EBB-3135-EBF2-41C605893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4559300"/>
            <a:ext cx="6870700" cy="13589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E080715-007F-1691-5683-7F997F5F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968707-BA8A-BABD-63ED-F1B71C47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67B5CE5-FFDA-603A-A8F3-F805F71C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586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0B9D29-02F2-3CCC-5282-CA1AA50F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BB53CE7-6E42-A456-BB83-65558850A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FD2692-A1CB-9F64-214C-4C1CD70E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6D65D6F-35FA-9AEB-2EFE-18AA4E03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8B7E51-7BE2-C8F4-BCD5-EF060AD3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241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C67C7DD-287A-9E22-5564-2FEF3B7E8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1038FB1-344F-0012-2097-87F152989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1088D3-0ADC-4C9F-EA4F-5F79258A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158D72E-75A5-966F-2B28-5C82BDEE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4C9C991-0A44-83E5-B0C1-0BC00816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13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792C60-AC73-4903-94B8-E421BB67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5C01D0-FA40-39C2-C240-5CFC22632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0AF4B9-169A-DA50-A85F-29414A6F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AD08E4-6D9D-BDC1-B1AF-8F1DA3F4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78E24A-78AC-E70D-1AE1-B91C3A99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209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2DCC4F-D197-CF9B-C39D-7C6D9F7E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1C0A50-D675-C257-0BDC-A9CD0D03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57CB5F-1A4D-DF90-4405-CBC767FB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E22C5B1-78F6-FCB0-A438-0E22F500D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3243895-A8F5-98C1-82D8-C5C0B751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55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1414DB-1A1A-1FBB-A7F0-B4BB26B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36D968-32F2-11C1-26DF-0B4920F90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454D2B-77E8-A6A1-F8DF-CF026BE1C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B769DE9-BB1F-F0CB-9B55-29C4035C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2EB1EFF-72C4-24E3-4299-C03727001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0F3F67-F701-3253-9E31-27A1393C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55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E6CB4A-1E79-4BF7-186C-BD6B047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B2D6FF-DAE9-44CF-5396-FDC6851DE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7185BA1-7CB8-B2DF-59BD-59CCF7797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413BF0D-37DF-E5E3-A778-837D18701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B76018E-95C0-0020-5106-8D4CFC727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BD72BFA-3E50-0472-E577-6A68C0D4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99DF57C5-BAF6-26E6-CCB0-788678C2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DD1E1FD7-5678-B058-776A-32847816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72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BA664E-7609-64E3-B3D7-7BC4429F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5D6DF04-4865-72FC-FA06-437A24261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A760EF9-D15F-633D-7591-EC13BE15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1AD5FB4-46BB-2785-6700-8C4CF978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56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0D6B763-1F9E-E317-B9D4-D609D649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31DAD03-D73A-F5A8-B0D8-145C69D8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E0C1D5D-AE10-E62D-81DF-7AB2B769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084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05F9FC-D56A-8D21-B6A5-9B4B0AE3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3707BB-53A0-2531-C81B-BDDA3E47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C7D7202-C65E-05EF-131A-33583E755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BF32F1-56BD-0C1D-A655-2588F298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37DF89F-65A9-AD45-68A6-B64C3B31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DCBFBD4-F9A6-657B-324C-615BB7F4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86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2AE731-A438-E4C9-D26F-AB7D27D7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0BAA9C-562A-13AE-D8C6-1CA351D83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B6EC62E-B30C-B7B5-4EEC-5CE366C8C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BA3F54B-58DA-9AA3-8F24-D5F5C747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90BF014-2377-5D27-7EE1-1AF8E21D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EB09EE9-6C92-95BB-0684-766D8382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078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63D26-491C-7383-68BA-28C1744B1D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-147638"/>
            <a:ext cx="12454466" cy="7005637"/>
          </a:xfrm>
          <a:prstGeom prst="rect">
            <a:avLst/>
          </a:prstGeom>
        </p:spPr>
      </p:pic>
      <p:sp>
        <p:nvSpPr>
          <p:cNvPr id="2" name="Cím helye 1">
            <a:extLst>
              <a:ext uri="{FF2B5EF4-FFF2-40B4-BE49-F238E27FC236}">
                <a16:creationId xmlns:a16="http://schemas.microsoft.com/office/drawing/2014/main" id="{99900BEE-7F73-893D-9147-ED929BC8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2337"/>
            <a:ext cx="10515600" cy="96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B134E-72F2-CECA-E35D-A62A9E50A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06601"/>
            <a:ext cx="10515600" cy="4170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5CCEDF6-BF15-38DE-17E8-9F9D2B66D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CC8A1-11DC-48B9-AF77-7B741DC7B193}" type="datetimeFigureOut">
              <a:rPr lang="hu-HU" smtClean="0"/>
              <a:t>2024. 01. 23.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3DBFA9-EF17-A134-DC38-951604E88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80F58E7-A1E1-08CD-B55A-100EE25BD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107AC-25E8-4A05-94DD-FD837F77ADA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71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werplantmap.tech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47F323-F9FA-67DA-53A0-6E8C4F2B8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846" y="2830460"/>
            <a:ext cx="6962640" cy="1200423"/>
          </a:xfrm>
        </p:spPr>
        <p:txBody>
          <a:bodyPr>
            <a:normAutofit fontScale="90000"/>
          </a:bodyPr>
          <a:lstStyle/>
          <a:p>
            <a:pPr algn="l"/>
            <a:r>
              <a:rPr lang="hu-HU" sz="4800" b="1" dirty="0"/>
              <a:t>Webes erőműtérkép készítése élő és múltbeli termelési adatok megjelenítésével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D7B976A-A104-6A1B-F875-B9024A9DA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846" y="4198498"/>
            <a:ext cx="6453354" cy="1085576"/>
          </a:xfrm>
        </p:spPr>
        <p:txBody>
          <a:bodyPr/>
          <a:lstStyle/>
          <a:p>
            <a:pPr algn="l"/>
            <a:r>
              <a:rPr lang="hu-HU" dirty="0"/>
              <a:t>Készítette: Doma Dániel</a:t>
            </a:r>
          </a:p>
          <a:p>
            <a:pPr algn="l"/>
            <a:r>
              <a:rPr lang="hu-HU" dirty="0"/>
              <a:t>Konzulens: Dr. </a:t>
            </a:r>
            <a:r>
              <a:rPr lang="hu-HU" dirty="0" err="1"/>
              <a:t>Hatwágner</a:t>
            </a:r>
            <a:r>
              <a:rPr lang="hu-HU" dirty="0"/>
              <a:t> F. Miklós</a:t>
            </a:r>
          </a:p>
        </p:txBody>
      </p:sp>
    </p:spTree>
    <p:extLst>
      <p:ext uri="{BB962C8B-B14F-4D97-AF65-F5344CB8AC3E}">
        <p14:creationId xmlns:p14="http://schemas.microsoft.com/office/powerpoint/2010/main" val="32232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6830B7-522D-55C4-9568-D7D24539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Továbbfejlesztési irányok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E947989-6EBE-59C5-9A3B-4A486A48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6312408" cy="4170362"/>
          </a:xfrm>
        </p:spPr>
        <p:txBody>
          <a:bodyPr/>
          <a:lstStyle/>
          <a:p>
            <a:r>
              <a:rPr lang="hu-HU" dirty="0"/>
              <a:t>Több ország lefedése</a:t>
            </a:r>
          </a:p>
          <a:p>
            <a:r>
              <a:rPr lang="hu-HU" dirty="0"/>
              <a:t>Adatok és statisztikák megjelenítési időintervallumának kiterjesztése</a:t>
            </a:r>
          </a:p>
        </p:txBody>
      </p:sp>
      <p:pic>
        <p:nvPicPr>
          <p:cNvPr id="5" name="Kép 4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020340EE-5E12-F1C4-8E38-CEAD3F6CE9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9" b="5734"/>
          <a:stretch/>
        </p:blipFill>
        <p:spPr>
          <a:xfrm>
            <a:off x="6574536" y="2006601"/>
            <a:ext cx="4678680" cy="37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8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6D227D2-6209-427A-0CB9-1D95D550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6000" dirty="0"/>
              <a:t>Köszönöm a figyelmet!</a:t>
            </a:r>
            <a:br>
              <a:rPr lang="hu-HU" sz="6000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735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1D3D09-8172-647F-6F2B-D1377053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Bíráló által feltett kérdések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F9529EC-396E-9F71-F922-F7272CA32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/>
              <a:t>Az adatok előzőleges összegyűjtése hasznos megoldásnak bizonyult. Milyen előnyökkel, illetve hátrányokkal járna a megoldás architektúrájának további bontása kisebb alkalmazásokra funkcionalitásuk szerint?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Az elkészült megoldás végül csak a Magyarországra vonatkozó adatokat tartalmazza. Hogyan közelítené meg a problémát ha a következő feladata a teljes hálózat implementálása lenne? Milyen </a:t>
            </a:r>
            <a:r>
              <a:rPr lang="hu-HU" dirty="0" err="1"/>
              <a:t>architekturális</a:t>
            </a:r>
            <a:r>
              <a:rPr lang="hu-HU" dirty="0"/>
              <a:t> változtatásokra lenne szükség? Milyen szoftverfejlesztési módszertanokat, irányelveket alkalmazna fejlesztés folyamatosságának támogatására.</a:t>
            </a:r>
            <a:endParaRPr lang="fr-FR" dirty="0"/>
          </a:p>
          <a:p>
            <a:endParaRPr lang="fr-FR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56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6D227D2-6209-427A-0CB9-1D95D550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6000" dirty="0"/>
              <a:t>Backup</a:t>
            </a:r>
            <a:br>
              <a:rPr lang="hu-HU" sz="6000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0494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szöveg, képernyőkép, térkép látható&#10;&#10;Automatikusan generált leírás">
            <a:extLst>
              <a:ext uri="{FF2B5EF4-FFF2-40B4-BE49-F238E27FC236}">
                <a16:creationId xmlns:a16="http://schemas.microsoft.com/office/drawing/2014/main" id="{99EB6A2E-EDAF-2571-F71F-186743FE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62531" cy="66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térkép, képernyőkép, diagram látható&#10;&#10;Automatikusan generált leírás">
            <a:extLst>
              <a:ext uri="{FF2B5EF4-FFF2-40B4-BE49-F238E27FC236}">
                <a16:creationId xmlns:a16="http://schemas.microsoft.com/office/drawing/2014/main" id="{6873B88E-6E6D-2AA4-1A87-2044C5A0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62530" cy="66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8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képernyőkép, térkép látható&#10;&#10;Automatikusan generált leírás">
            <a:extLst>
              <a:ext uri="{FF2B5EF4-FFF2-40B4-BE49-F238E27FC236}">
                <a16:creationId xmlns:a16="http://schemas.microsoft.com/office/drawing/2014/main" id="{EDF250F7-DDE8-0AA3-24E6-23705D4F1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62530" cy="66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C7F2A712-1D28-E7A7-76CE-3CA060EC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54128" cy="669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4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Kép 7" descr="A képen szöveg, képernyőkép, szoftver, Betűtípus látható&#10;&#10;Automatikusan generált leírás">
            <a:extLst>
              <a:ext uri="{FF2B5EF4-FFF2-40B4-BE49-F238E27FC236}">
                <a16:creationId xmlns:a16="http://schemas.microsoft.com/office/drawing/2014/main" id="{27660235-BDDA-0E3C-EEC8-0559FFA4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462530" cy="66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72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619389-3374-9126-A24D-FB2BD443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C05504-ECFE-BB16-556F-24CEB8BE6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 descr="A képen szöveg, képernyőkép, szoftver, képernyő látható&#10;&#10;Automatikusan generált leírás">
            <a:extLst>
              <a:ext uri="{FF2B5EF4-FFF2-40B4-BE49-F238E27FC236}">
                <a16:creationId xmlns:a16="http://schemas.microsoft.com/office/drawing/2014/main" id="{430D74E4-35DA-C304-8A52-0A38F0BCF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62530" cy="66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5E597-5790-536B-834F-30447003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Témaválasztás motivációja,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5CEB97-E2CA-27D9-8819-4BC103AEF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5257800" cy="41703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Saját ötlet</a:t>
            </a:r>
          </a:p>
          <a:p>
            <a:r>
              <a:rPr lang="hu-HU" dirty="0"/>
              <a:t>Témaválasztás:</a:t>
            </a:r>
          </a:p>
          <a:p>
            <a:pPr lvl="1"/>
            <a:r>
              <a:rPr lang="hu-HU" dirty="0"/>
              <a:t>Villamosenergia termelési adatok megjelenítése</a:t>
            </a:r>
          </a:p>
          <a:p>
            <a:pPr lvl="1"/>
            <a:r>
              <a:rPr lang="hu-HU" dirty="0"/>
              <a:t>Az EU-s rendszer régimódi</a:t>
            </a:r>
          </a:p>
          <a:p>
            <a:r>
              <a:rPr lang="hu-HU" dirty="0"/>
              <a:t>Célok:</a:t>
            </a:r>
          </a:p>
          <a:p>
            <a:pPr lvl="1"/>
            <a:r>
              <a:rPr lang="hu-HU" dirty="0"/>
              <a:t>Modern felület</a:t>
            </a:r>
          </a:p>
          <a:p>
            <a:pPr lvl="1"/>
            <a:r>
              <a:rPr lang="hu-HU" dirty="0"/>
              <a:t>Erőművek részletes termelési adatai láthatóak legyenek</a:t>
            </a:r>
          </a:p>
          <a:p>
            <a:pPr lvl="1"/>
            <a:r>
              <a:rPr lang="hu-HU" dirty="0"/>
              <a:t>Visszakereshetőség</a:t>
            </a:r>
          </a:p>
          <a:p>
            <a:pPr lvl="1"/>
            <a:r>
              <a:rPr lang="hu-HU" dirty="0"/>
              <a:t>Statisztikák készítése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A8B76F9-FC16-CBE6-14FD-90E496EC4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5" r="21534"/>
          <a:stretch/>
        </p:blipFill>
        <p:spPr>
          <a:xfrm>
            <a:off x="6390409" y="1831086"/>
            <a:ext cx="4862946" cy="452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1F00C0-CCC9-28BC-2580-117BBA58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789"/>
            <a:ext cx="10604500" cy="965201"/>
          </a:xfrm>
        </p:spPr>
        <p:txBody>
          <a:bodyPr>
            <a:normAutofit fontScale="90000"/>
          </a:bodyPr>
          <a:lstStyle/>
          <a:p>
            <a:r>
              <a:rPr lang="hu-HU" dirty="0"/>
              <a:t>Alkalmazott módszerek, eszközök; Fejlesztési környezet stb.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ED6A26-8C35-739B-C4CA-C42DFEDE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43137"/>
            <a:ext cx="7038316" cy="4435455"/>
          </a:xfrm>
        </p:spPr>
        <p:txBody>
          <a:bodyPr>
            <a:normAutofit lnSpcReduction="10000"/>
          </a:bodyPr>
          <a:lstStyle/>
          <a:p>
            <a:r>
              <a:rPr lang="hu-HU" dirty="0"/>
              <a:t>Web API + SPA</a:t>
            </a:r>
          </a:p>
          <a:p>
            <a:pPr lvl="1"/>
            <a:r>
              <a:rPr lang="hu-HU" dirty="0"/>
              <a:t>.NET 6, SQL Server 22, Vue.js 2 + </a:t>
            </a:r>
            <a:r>
              <a:rPr lang="hu-HU" dirty="0" err="1"/>
              <a:t>Nuxt</a:t>
            </a:r>
            <a:r>
              <a:rPr lang="hu-HU" dirty="0"/>
              <a:t> 2</a:t>
            </a:r>
          </a:p>
          <a:p>
            <a:pPr lvl="2"/>
            <a:r>
              <a:rPr lang="hu-HU" dirty="0" err="1"/>
              <a:t>Swagger</a:t>
            </a:r>
            <a:r>
              <a:rPr lang="hu-HU" dirty="0"/>
              <a:t>, </a:t>
            </a:r>
            <a:r>
              <a:rPr lang="hu-HU" dirty="0" err="1"/>
              <a:t>Dapper</a:t>
            </a:r>
            <a:r>
              <a:rPr lang="hu-HU" dirty="0"/>
              <a:t>, </a:t>
            </a:r>
            <a:r>
              <a:rPr lang="hu-HU" dirty="0" err="1"/>
              <a:t>Entity</a:t>
            </a:r>
            <a:r>
              <a:rPr lang="hu-HU" dirty="0"/>
              <a:t> Framework, </a:t>
            </a:r>
            <a:r>
              <a:rPr lang="hu-HU" dirty="0" err="1"/>
              <a:t>Identity</a:t>
            </a:r>
            <a:r>
              <a:rPr lang="hu-HU" dirty="0"/>
              <a:t>, </a:t>
            </a:r>
            <a:r>
              <a:rPr lang="hu-HU" dirty="0" err="1"/>
              <a:t>xUnit</a:t>
            </a:r>
            <a:endParaRPr lang="hu-HU" dirty="0"/>
          </a:p>
          <a:p>
            <a:pPr lvl="2"/>
            <a:r>
              <a:rPr lang="hu-HU" dirty="0" err="1"/>
              <a:t>Axios</a:t>
            </a:r>
            <a:r>
              <a:rPr lang="hu-HU" dirty="0"/>
              <a:t>, Chart.js, </a:t>
            </a:r>
            <a:r>
              <a:rPr lang="hu-HU" dirty="0" err="1"/>
              <a:t>Mapbox</a:t>
            </a:r>
            <a:r>
              <a:rPr lang="hu-HU" dirty="0"/>
              <a:t> GLJS, </a:t>
            </a:r>
            <a:r>
              <a:rPr lang="hu-HU" dirty="0" err="1"/>
              <a:t>Bootstrap</a:t>
            </a:r>
            <a:r>
              <a:rPr lang="hu-HU" dirty="0"/>
              <a:t>, </a:t>
            </a:r>
            <a:r>
              <a:rPr lang="hu-HU" dirty="0" err="1"/>
              <a:t>Fontawesome</a:t>
            </a:r>
            <a:endParaRPr lang="hu-HU" dirty="0"/>
          </a:p>
          <a:p>
            <a:pPr lvl="1"/>
            <a:r>
              <a:rPr lang="hu-HU" dirty="0" err="1"/>
              <a:t>JetBrains</a:t>
            </a:r>
            <a:r>
              <a:rPr lang="hu-HU" dirty="0"/>
              <a:t> </a:t>
            </a:r>
            <a:r>
              <a:rPr lang="hu-HU" dirty="0" err="1"/>
              <a:t>Rider</a:t>
            </a:r>
            <a:r>
              <a:rPr lang="hu-HU" dirty="0"/>
              <a:t>, SSMS,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endParaRPr lang="hu-HU" dirty="0"/>
          </a:p>
          <a:p>
            <a:r>
              <a:rPr lang="hu-HU" dirty="0"/>
              <a:t>GitHub, GitHub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Pack</a:t>
            </a:r>
            <a:endParaRPr lang="hu-HU" dirty="0"/>
          </a:p>
          <a:p>
            <a:r>
              <a:rPr lang="hu-HU" dirty="0"/>
              <a:t>Docker, Docker </a:t>
            </a:r>
            <a:r>
              <a:rPr lang="hu-HU" dirty="0" err="1"/>
              <a:t>Compose</a:t>
            </a:r>
            <a:r>
              <a:rPr lang="hu-HU" dirty="0"/>
              <a:t>, Docker </a:t>
            </a:r>
            <a:r>
              <a:rPr lang="hu-HU" dirty="0" err="1"/>
              <a:t>Hub</a:t>
            </a:r>
            <a:endParaRPr lang="hu-HU" dirty="0"/>
          </a:p>
          <a:p>
            <a:r>
              <a:rPr lang="hu-HU" dirty="0" err="1"/>
              <a:t>DigitalOcean</a:t>
            </a:r>
            <a:r>
              <a:rPr lang="hu-HU" dirty="0"/>
              <a:t>, Ubuntu 22.04, </a:t>
            </a:r>
            <a:r>
              <a:rPr lang="hu-HU" dirty="0" err="1"/>
              <a:t>Termius</a:t>
            </a:r>
            <a:endParaRPr lang="hu-HU" dirty="0"/>
          </a:p>
          <a:p>
            <a:r>
              <a:rPr lang="hu-HU" dirty="0"/>
              <a:t>DNS, </a:t>
            </a:r>
            <a:r>
              <a:rPr lang="hu-HU" dirty="0" err="1"/>
              <a:t>Let’s</a:t>
            </a:r>
            <a:r>
              <a:rPr lang="hu-HU" dirty="0"/>
              <a:t> </a:t>
            </a:r>
            <a:r>
              <a:rPr lang="hu-HU" dirty="0" err="1"/>
              <a:t>Encrypt</a:t>
            </a:r>
            <a:r>
              <a:rPr lang="hu-HU" dirty="0"/>
              <a:t>, </a:t>
            </a:r>
            <a:r>
              <a:rPr lang="hu-HU" dirty="0" err="1"/>
              <a:t>Certbot</a:t>
            </a:r>
            <a:r>
              <a:rPr lang="hu-HU" dirty="0"/>
              <a:t>, </a:t>
            </a:r>
            <a:r>
              <a:rPr lang="hu-HU" dirty="0" err="1"/>
              <a:t>Mailgun</a:t>
            </a:r>
            <a:endParaRPr lang="hu-HU" dirty="0"/>
          </a:p>
          <a:p>
            <a:r>
              <a:rPr lang="hu-HU" dirty="0" err="1"/>
              <a:t>PlantUML</a:t>
            </a:r>
            <a:r>
              <a:rPr lang="hu-HU" dirty="0"/>
              <a:t>, Draw.io</a:t>
            </a:r>
          </a:p>
        </p:txBody>
      </p:sp>
      <p:pic>
        <p:nvPicPr>
          <p:cNvPr id="7" name="Kép 6" descr="A képen szöveg, képernyőkép, kör, Betűtípus látható&#10;&#10;Automatikusan generált leírás">
            <a:extLst>
              <a:ext uri="{FF2B5EF4-FFF2-40B4-BE49-F238E27FC236}">
                <a16:creationId xmlns:a16="http://schemas.microsoft.com/office/drawing/2014/main" id="{40F99808-2841-38FE-B62A-7AEB3E506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t="5917" r="5095" b="7197"/>
          <a:stretch/>
        </p:blipFill>
        <p:spPr>
          <a:xfrm>
            <a:off x="7748507" y="1910284"/>
            <a:ext cx="4075317" cy="38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0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artalom helye 8" descr="A képen szöveg, diagram, Tervrajz, Műszaki rajz látható&#10;&#10;Automatikusan generált leírás">
            <a:extLst>
              <a:ext uri="{FF2B5EF4-FFF2-40B4-BE49-F238E27FC236}">
                <a16:creationId xmlns:a16="http://schemas.microsoft.com/office/drawing/2014/main" id="{161AF996-C482-66DC-3EB2-9A1791933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" b="1"/>
          <a:stretch/>
        </p:blipFill>
        <p:spPr>
          <a:xfrm>
            <a:off x="1313103" y="1370685"/>
            <a:ext cx="9565794" cy="5106087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257914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Termelési adatbázis felépítése</a:t>
            </a:r>
          </a:p>
        </p:txBody>
      </p:sp>
      <p:pic>
        <p:nvPicPr>
          <p:cNvPr id="6" name="Tartalom helye 5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E0BEB722-0C28-7E30-3459-17DD4FF80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13" y="1722872"/>
            <a:ext cx="9078174" cy="4800185"/>
          </a:xfrm>
        </p:spPr>
      </p:pic>
    </p:spTree>
    <p:extLst>
      <p:ext uri="{BB962C8B-B14F-4D97-AF65-F5344CB8AC3E}">
        <p14:creationId xmlns:p14="http://schemas.microsoft.com/office/powerpoint/2010/main" val="3859895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Üzemeltetés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5F5706-AB12-B63E-C613-8756E404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6176963" cy="417036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Bérelt </a:t>
            </a:r>
            <a:r>
              <a:rPr lang="hu-HU" dirty="0" err="1"/>
              <a:t>DigitalOcean</a:t>
            </a:r>
            <a:r>
              <a:rPr lang="hu-HU" dirty="0"/>
              <a:t> szerveren</a:t>
            </a:r>
          </a:p>
          <a:p>
            <a:r>
              <a:rPr lang="hu-HU" dirty="0" err="1"/>
              <a:t>powerplantmap.tech</a:t>
            </a:r>
            <a:r>
              <a:rPr lang="hu-HU" dirty="0"/>
              <a:t> DNS</a:t>
            </a:r>
          </a:p>
          <a:p>
            <a:r>
              <a:rPr lang="hu-HU" dirty="0"/>
              <a:t>Ubuntu 22.04, GitHub </a:t>
            </a:r>
            <a:r>
              <a:rPr lang="hu-HU" dirty="0" err="1"/>
              <a:t>Actions</a:t>
            </a:r>
            <a:endParaRPr lang="hu-HU" dirty="0"/>
          </a:p>
          <a:p>
            <a:r>
              <a:rPr lang="hu-HU" dirty="0"/>
              <a:t>3 Docker konténer, 1 </a:t>
            </a:r>
            <a:r>
              <a:rPr lang="hu-HU" dirty="0" err="1"/>
              <a:t>compose</a:t>
            </a:r>
            <a:endParaRPr lang="hu-HU" dirty="0"/>
          </a:p>
          <a:p>
            <a:pPr lvl="1"/>
            <a:r>
              <a:rPr lang="hu-HU" dirty="0"/>
              <a:t>Automatikusan indul</a:t>
            </a:r>
          </a:p>
          <a:p>
            <a:r>
              <a:rPr lang="hu-HU" dirty="0"/>
              <a:t>Db backup script</a:t>
            </a:r>
          </a:p>
          <a:p>
            <a:r>
              <a:rPr lang="hu-HU" dirty="0" err="1"/>
              <a:t>Cron</a:t>
            </a:r>
            <a:r>
              <a:rPr lang="hu-HU" dirty="0"/>
              <a:t> ütemezések</a:t>
            </a:r>
          </a:p>
          <a:p>
            <a:r>
              <a:rPr lang="hu-HU" dirty="0"/>
              <a:t>TSL tanúsítvány</a:t>
            </a:r>
          </a:p>
          <a:p>
            <a:pPr lvl="1"/>
            <a:r>
              <a:rPr lang="hu-HU" dirty="0"/>
              <a:t>Automatikusan megújul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3CDA7D3-D43E-0EE6-DA02-FD816AB5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028" y="2116139"/>
            <a:ext cx="6315948" cy="34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4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527A69-37F9-90ED-A5BF-A9FE1379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Statisztikák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2AD1BD1-2A0B-6A7D-E801-FFD6AB46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601"/>
            <a:ext cx="6250663" cy="4170362"/>
          </a:xfrm>
        </p:spPr>
        <p:txBody>
          <a:bodyPr/>
          <a:lstStyle/>
          <a:p>
            <a:r>
              <a:rPr lang="hu-HU" dirty="0"/>
              <a:t>14 </a:t>
            </a:r>
            <a:r>
              <a:rPr lang="hu-HU" dirty="0" err="1"/>
              <a:t>branch</a:t>
            </a:r>
            <a:r>
              <a:rPr lang="hu-HU" dirty="0"/>
              <a:t>, 232 </a:t>
            </a:r>
            <a:r>
              <a:rPr lang="hu-HU" dirty="0" err="1"/>
              <a:t>commit</a:t>
            </a:r>
            <a:endParaRPr lang="hu-HU" dirty="0"/>
          </a:p>
          <a:p>
            <a:r>
              <a:rPr lang="hu-HU" dirty="0"/>
              <a:t>Kódméret:</a:t>
            </a:r>
          </a:p>
          <a:p>
            <a:pPr lvl="1"/>
            <a:r>
              <a:rPr lang="hu-HU" dirty="0"/>
              <a:t>Frontend: 2997 SLOC</a:t>
            </a:r>
          </a:p>
          <a:p>
            <a:pPr lvl="1"/>
            <a:r>
              <a:rPr lang="hu-HU" dirty="0"/>
              <a:t>Backend: 3557 SLOC</a:t>
            </a:r>
          </a:p>
          <a:p>
            <a:pPr lvl="1"/>
            <a:r>
              <a:rPr lang="hu-HU" dirty="0"/>
              <a:t>Tárolt eljárások: 140 SLOC</a:t>
            </a:r>
          </a:p>
          <a:p>
            <a:pPr lvl="1"/>
            <a:r>
              <a:rPr lang="hu-HU" dirty="0"/>
              <a:t>Docker: 136 SLOC</a:t>
            </a:r>
          </a:p>
          <a:p>
            <a:r>
              <a:rPr lang="hu-HU" dirty="0"/>
              <a:t>Adatbázis méret: </a:t>
            </a:r>
          </a:p>
          <a:p>
            <a:pPr lvl="1"/>
            <a:r>
              <a:rPr lang="hu-HU" dirty="0"/>
              <a:t>~ 1 460 ezer sor</a:t>
            </a:r>
          </a:p>
          <a:p>
            <a:pPr lvl="1"/>
            <a:r>
              <a:rPr lang="hu-HU" dirty="0"/>
              <a:t>Backup mérete ~80 MB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1B4F58C-CED3-FAEF-4530-A01C09F2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6888"/>
            <a:ext cx="4658543" cy="55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E08FB-C829-195A-C1C8-2467B2D4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Eredmények, tapasztalatok</a:t>
            </a:r>
          </a:p>
        </p:txBody>
      </p:sp>
      <p:pic>
        <p:nvPicPr>
          <p:cNvPr id="7" name="Tartalom helye 6" descr="A képen szöveg, rajzfilm, clipart, Grafika látható&#10;&#10;Automatikusan generált leírás">
            <a:extLst>
              <a:ext uri="{FF2B5EF4-FFF2-40B4-BE49-F238E27FC236}">
                <a16:creationId xmlns:a16="http://schemas.microsoft.com/office/drawing/2014/main" id="{2565DD87-632D-C43C-820A-2452DE5DF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8" y="2261243"/>
            <a:ext cx="7321303" cy="4170363"/>
          </a:xfr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D4B6FE7-4C07-7D43-D64F-68809BD7E937}"/>
              </a:ext>
            </a:extLst>
          </p:cNvPr>
          <p:cNvSpPr txBox="1">
            <a:spLocks/>
          </p:cNvSpPr>
          <p:nvPr/>
        </p:nvSpPr>
        <p:spPr>
          <a:xfrm>
            <a:off x="1" y="1764093"/>
            <a:ext cx="12454358" cy="6205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https://powerplantmap.tech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48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E08FB-C829-195A-C1C8-2467B2D4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E-mail</a:t>
            </a:r>
          </a:p>
        </p:txBody>
      </p:sp>
      <p:pic>
        <p:nvPicPr>
          <p:cNvPr id="6" name="Tartalom helye 5" descr="A képen szöveg, képernyőkép, Betűtípus, dokumentum látható&#10;&#10;Automatikusan generált leírás">
            <a:extLst>
              <a:ext uri="{FF2B5EF4-FFF2-40B4-BE49-F238E27FC236}">
                <a16:creationId xmlns:a16="http://schemas.microsoft.com/office/drawing/2014/main" id="{A17C7E18-348A-3BD0-E486-2061253D2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92" y="132077"/>
            <a:ext cx="3472405" cy="6097790"/>
          </a:xfrm>
        </p:spPr>
      </p:pic>
      <p:pic>
        <p:nvPicPr>
          <p:cNvPr id="10" name="Kép 9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A7933414-0FDC-31B0-1EA3-AFD62A673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006" y="262445"/>
            <a:ext cx="4374265" cy="63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910</Words>
  <Application>Microsoft Office PowerPoint</Application>
  <PresentationFormat>Szélesvásznú</PresentationFormat>
  <Paragraphs>80</Paragraphs>
  <Slides>19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Office-téma</vt:lpstr>
      <vt:lpstr>Webes erőműtérkép készítése élő és múltbeli termelési adatok megjelenítésével</vt:lpstr>
      <vt:lpstr>Témaválasztás motivációja, célkitűzés</vt:lpstr>
      <vt:lpstr>Alkalmazott módszerek, eszközök; Fejlesztési környezet stb.</vt:lpstr>
      <vt:lpstr>Architektúra</vt:lpstr>
      <vt:lpstr>Termelési adatbázis felépítése</vt:lpstr>
      <vt:lpstr>Üzemeltetés</vt:lpstr>
      <vt:lpstr>Statisztikák</vt:lpstr>
      <vt:lpstr>Eredmények, tapasztalatok</vt:lpstr>
      <vt:lpstr>E-mail</vt:lpstr>
      <vt:lpstr>Továbbfejlesztési irányok</vt:lpstr>
      <vt:lpstr>Köszönöm a figyelmet! </vt:lpstr>
      <vt:lpstr>Bíráló által feltett kérdések</vt:lpstr>
      <vt:lpstr>Backup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Katalin dr Kovács</dc:creator>
  <cp:lastModifiedBy>Dániel Doma</cp:lastModifiedBy>
  <cp:revision>7</cp:revision>
  <dcterms:created xsi:type="dcterms:W3CDTF">2023-01-10T08:10:42Z</dcterms:created>
  <dcterms:modified xsi:type="dcterms:W3CDTF">2024-01-23T23:46:01Z</dcterms:modified>
</cp:coreProperties>
</file>